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66" d="100"/>
          <a:sy n="66" d="100"/>
        </p:scale>
        <p:origin x="2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83-C3F7-2856-8CA4-C67B1C01B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3081B-D73B-3ECC-CA2F-D8D71CF93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90C34-DC95-EA27-069F-7C40E09A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5C53-20F4-6113-1722-17FC22D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71A20-E8EA-5710-D8FE-B8814008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35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1247-3E37-7B31-D8F5-12E2353E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DF6B1-5B87-25A4-5074-0D16F4720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9F12E-BBE0-B2A1-8BD7-6D7A67D4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EF6A-042D-AAE2-2BCD-D9C35253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A8250-996A-757F-B6D6-E1179982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67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513E1-7452-C2A6-B7B8-589D8C494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D4C44-15AF-FF05-DA29-6108DEF38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67D9-A7EE-F2EB-8C89-168E32AF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0360-F0E9-6B26-8ECE-691A87A2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B1B4C-894F-1192-3F58-C79BC3B4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56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BA2A-2C14-50B4-AFDA-46B17287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86CFF-8ECD-B670-4DDD-C15B3CCE1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E2F33-81CC-39EF-1C0B-BD059F83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97E74-3B2B-9E2E-0E97-38D36608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FC00-B389-556E-8154-B0E48A08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67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11BD-06B5-34A4-A0F8-E95ADBA3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55CFA-532C-2824-287F-5106B6B91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7B75-49CB-5FB6-2200-FBDEA655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8AD22-9A7E-A4F0-B5F4-EFDFD113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AF242-D800-61D8-F69D-01AADD44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25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DC1B-04FD-889A-ABA8-E1FE9C11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95D1-8586-139C-FAA7-54FA3C968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DD384-D8A2-A69E-F144-F9F33DDD1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1AB5-1ABC-7F8F-7238-D539E94B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D6D49-99D2-3A2E-47F2-58763D982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5DA5C-A385-0EFB-3CDB-DF75D5E0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20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D5E9-BCB2-AA36-0885-06AA8196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55181-BD1E-3B08-895E-91A19BBA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531A6-02D5-CC88-CEB7-E1131412F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C80F3-9906-8E22-2694-49AD81E88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900E1-F92F-725E-8104-EBED94D45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ABFFD-6111-C15B-D839-3AFE35AD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76B9E-5322-DC17-504C-6247713C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9D776-0B8E-CC15-5D74-DA5E0BCA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28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836A-C09D-FCCC-276F-5155342E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2491C-94C5-6E18-DA09-D6D0A3A1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D59E6-2D5B-A3BC-E29F-E11DDA07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A5903-A15F-7186-A62D-18738C49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25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13B49-C6FE-A62F-CA16-9B7F5EB4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BCFB1-7E60-7CF7-574A-B8EFA79F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C39ED-730F-3EE6-589D-D261E4EA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0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161A-4F93-E54A-0724-73B99E04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AFC9-4E12-0CCC-176F-E8F5B0A1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2766F-E9BF-F8E1-1585-DDDCAABE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AF7EF-671B-297F-7D53-17D1DF9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6F3F8-607A-9098-1410-7F27CBAE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19784-402F-8FE2-1CE1-65824723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63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9BCC-DA87-E00C-7F4F-52C9A05A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FCB052-BABE-2C37-A7CE-BB2F18862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306DB-DF9B-8818-5B52-AF9813378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9269E-E2CF-E27D-A971-1461D3D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27E6C-14B4-E34F-637C-A049303A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699F7-7CBB-A802-FFA4-8C56CD1A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79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A9D7F-2E8F-96EF-6F92-6ADC7D75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21DB5-A37B-35EA-EE99-B69A9FDFA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DBA2C-F86A-1042-8576-2D2E14D5C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BC694-8B2E-4E6F-984A-AA1E4689F11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0925B-A0C2-BAFD-F1FE-C483D1606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3E9C5-5F0B-047E-6915-6FB662E98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6D181-B954-40C9-B36B-C95D6C6E3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93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6D19-CDDE-432C-5021-70FFC8A77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E902A-5569-6A35-FAD6-4010C6B30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085C8-4868-E6D5-4C7A-B06F60DD0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6C97-833B-F5CB-C3D7-7BF91F7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7941D-F729-CB44-B553-031DB84E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892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8F59-7C7B-016A-8837-7D47EF27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2397-5BE7-A27D-07B0-6AACF6651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17BAD-F282-0A03-EF57-3A7CE811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EC7A-C89F-4826-4790-0460FFD7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F356D-E071-8730-8AC9-67D27D84B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399"/>
            <a:ext cx="12192000" cy="7028331"/>
          </a:xfrm>
        </p:spPr>
      </p:pic>
    </p:spTree>
    <p:extLst>
      <p:ext uri="{BB962C8B-B14F-4D97-AF65-F5344CB8AC3E}">
        <p14:creationId xmlns:p14="http://schemas.microsoft.com/office/powerpoint/2010/main" val="182380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CEE5-5829-BBC0-E0C5-0AC547B2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0E3-BA08-DB31-67B0-C8A6F568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869D2-C2A8-E943-9660-A2A6A8FB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B44B-A706-607F-5EA4-A431F1EC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22E3F-40D5-442E-5B4D-B2641D01C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016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A70-B824-98F7-013E-4301089A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DC46F-FA29-F519-D115-7F34362F0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859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30CA-2E05-05D7-8A0B-AC684E52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9B06C-FF8C-580D-A028-586289FC2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135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CE46-DC75-0946-66EE-6A5320B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373ED-6F75-8A81-E2F9-9246691F1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3450" cy="6858000"/>
          </a:xfrm>
        </p:spPr>
      </p:pic>
    </p:spTree>
    <p:extLst>
      <p:ext uri="{BB962C8B-B14F-4D97-AF65-F5344CB8AC3E}">
        <p14:creationId xmlns:p14="http://schemas.microsoft.com/office/powerpoint/2010/main" val="368727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6519-E30F-85BA-2358-A0AC44CF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F1CD-0702-DC76-2E7D-D1D2C354C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6819C-3E2A-A6A7-3C90-DFC2AD47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2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9A82-9E4C-35A7-AF51-2948A265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3DC5-2746-12A4-68C6-77CEA41F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3E4A-078D-5206-3725-722E92E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C1F7-21C1-27C9-6FE1-3409AEF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A76C5-6016-B3AF-72EC-F83D222A7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DDE2F-CD31-D63F-EC31-C2C5F8B3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12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6F73-A09E-EA4E-4F38-08DA76E0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1076-856B-DBF8-6A0B-A13A2CC95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84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ABB8-780F-7D7A-C803-53E9FFFC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B392A-2A48-99B0-D61E-09062159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59025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39D2-6D2D-4189-6633-4A556257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DC4DE-2F7E-9837-DD01-E27524F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D8D2B-2280-9899-086F-3BC330667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2428" y="4828102"/>
            <a:ext cx="1151825" cy="1432321"/>
          </a:xfr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E32A1FE-14CF-12DE-30B7-A775749F7408}"/>
              </a:ext>
            </a:extLst>
          </p:cNvPr>
          <p:cNvSpPr/>
          <p:nvPr/>
        </p:nvSpPr>
        <p:spPr>
          <a:xfrm>
            <a:off x="6096000" y="4572000"/>
            <a:ext cx="456428" cy="387178"/>
          </a:xfrm>
          <a:prstGeom prst="arc">
            <a:avLst>
              <a:gd name="adj1" fmla="val 17245082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B061F-1B33-D99D-9CA9-0DAA9AE62C94}"/>
              </a:ext>
            </a:extLst>
          </p:cNvPr>
          <p:cNvSpPr txBox="1"/>
          <p:nvPr/>
        </p:nvSpPr>
        <p:spPr>
          <a:xfrm>
            <a:off x="838200" y="3889390"/>
            <a:ext cx="5832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Will print both rahul as </a:t>
            </a:r>
            <a:r>
              <a:rPr lang="en-US" sz="1100" b="1" dirty="0" err="1"/>
              <a:t>sid</a:t>
            </a:r>
            <a:r>
              <a:rPr lang="en-US" sz="1100" b="1" dirty="0"/>
              <a:t> and </a:t>
            </a:r>
            <a:r>
              <a:rPr lang="en-US" sz="1100" b="1" dirty="0" err="1"/>
              <a:t>sname</a:t>
            </a:r>
            <a:r>
              <a:rPr lang="en-US" sz="1100" b="1" dirty="0"/>
              <a:t> makes it different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06430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47D3-E78E-96B8-A1D3-35D7073C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952B80-EED5-E7E8-DBE6-DDA208E8C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204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B0E1-B086-B40F-9B2A-F37F4E38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9E066-B91E-E72F-941B-11E85233E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829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58D3-EAC6-A8C6-F4E5-40835AAD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49A1C-7359-54A4-AC40-D37CE3797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14525" cy="6858000"/>
          </a:xfrm>
        </p:spPr>
      </p:pic>
      <p:sp>
        <p:nvSpPr>
          <p:cNvPr id="6" name="Flowchart: Summing Junction 5">
            <a:extLst>
              <a:ext uri="{FF2B5EF4-FFF2-40B4-BE49-F238E27FC236}">
                <a16:creationId xmlns:a16="http://schemas.microsoft.com/office/drawing/2014/main" id="{610772FD-ABBC-1A11-F76C-9EBA6E2F3D2E}"/>
              </a:ext>
            </a:extLst>
          </p:cNvPr>
          <p:cNvSpPr/>
          <p:nvPr/>
        </p:nvSpPr>
        <p:spPr>
          <a:xfrm>
            <a:off x="6236045" y="2010032"/>
            <a:ext cx="181232" cy="164757"/>
          </a:xfrm>
          <a:prstGeom prst="flowChartSummingJunc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24573-92D4-75AA-A08F-D23F1BE0BBF8}"/>
              </a:ext>
            </a:extLst>
          </p:cNvPr>
          <p:cNvSpPr txBox="1"/>
          <p:nvPr/>
        </p:nvSpPr>
        <p:spPr>
          <a:xfrm>
            <a:off x="3138616" y="2174789"/>
            <a:ext cx="531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Can’t do this for intersection only possible for union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902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BFFB-4564-8A56-11A3-91D2B23A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4B02F-F081-3C8E-6F7C-B145BFD3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19239" cy="6858001"/>
          </a:xfrm>
        </p:spPr>
      </p:pic>
    </p:spTree>
    <p:extLst>
      <p:ext uri="{BB962C8B-B14F-4D97-AF65-F5344CB8AC3E}">
        <p14:creationId xmlns:p14="http://schemas.microsoft.com/office/powerpoint/2010/main" val="182932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9F20-0826-FBD2-F296-CCCF504B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6778B-FAE5-8632-1B11-416D0F58E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3A7F3-073F-4741-73D9-C4D74776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3" y="5425926"/>
            <a:ext cx="4858428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8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20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Sharad Shukla</dc:creator>
  <cp:lastModifiedBy>Sharad Shukla</cp:lastModifiedBy>
  <cp:revision>2</cp:revision>
  <dcterms:created xsi:type="dcterms:W3CDTF">2023-11-01T09:51:10Z</dcterms:created>
  <dcterms:modified xsi:type="dcterms:W3CDTF">2023-11-04T12:23:01Z</dcterms:modified>
</cp:coreProperties>
</file>